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Relationship Id="rId8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Mole is that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The #1 Molespotter currently not on the market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7516450" y="4857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800"/>
              <a:t>According to us</a:t>
            </a:r>
            <a:endParaRPr sz="800"/>
          </a:p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35371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By Bertram D’Hooge, the maker of Irisrecogniser 1000 and a generic houseprice predictor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what mole is that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do you use what mole is that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improve what mole is that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n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next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is “What Mole is that”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801325" y="1378525"/>
            <a:ext cx="320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nl">
                <a:latin typeface="Arial"/>
                <a:ea typeface="Arial"/>
                <a:cs typeface="Arial"/>
                <a:sym typeface="Arial"/>
              </a:rPr>
              <a:t>A multilayer Convolutional Neural Network trained to recognise moles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0" y="2475550"/>
            <a:ext cx="3391125" cy="2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50" y="2422426"/>
            <a:ext cx="3391124" cy="22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525" y="1307850"/>
            <a:ext cx="3800100" cy="334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450" y="2152162"/>
            <a:ext cx="3533300" cy="26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is “What Mole is that”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849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FFFFFF"/>
                </a:solidFill>
              </a:rPr>
              <a:t>A bunch of labeled images.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764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FFFFFF"/>
                </a:solidFill>
              </a:rPr>
              <a:t>Build a Neural Network. Feed it the processed images.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6794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FFFFFF"/>
                </a:solidFill>
              </a:rPr>
              <a:t>???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297500" y="43821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2030400" y="44882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FFFFFF"/>
                </a:solidFill>
              </a:rPr>
              <a:t>75% Accuracy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do you use “What Mole is that”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nl"/>
              <a:t>Demo time!!!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to improve “What Mole is that”</a:t>
            </a:r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Deployment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Accuracy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Clean up the webapp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77" name="Google Shape;277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8" name="Google Shape;278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9" name="Google Shape;279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1" name="Google Shape;2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next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Mole Predictor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Animal recogniser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Anything recogniser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2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3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3" name="Google Shape;293;p23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5" name="Google Shape;295;p23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3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8" name="Google Shape;298;p23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0" name="Google Shape;300;p23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2" name="Google Shape;302;p23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3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48226" y="1900925"/>
            <a:ext cx="1185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Mole is that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3201576" y="1900925"/>
            <a:ext cx="7488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Cat or Dog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391344" y="1900925"/>
            <a:ext cx="809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That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Thank you for your attention!</a:t>
            </a:r>
            <a:endParaRPr/>
          </a:p>
        </p:txBody>
      </p:sp>
      <p:sp>
        <p:nvSpPr>
          <p:cNvPr id="314" name="Google Shape;314;p24"/>
          <p:cNvSpPr txBox="1"/>
          <p:nvPr>
            <p:ph idx="1" type="body"/>
          </p:nvPr>
        </p:nvSpPr>
        <p:spPr>
          <a:xfrm>
            <a:off x="665525" y="3112825"/>
            <a:ext cx="30633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latin typeface="Arial"/>
                <a:ea typeface="Arial"/>
                <a:cs typeface="Arial"/>
                <a:sym typeface="Arial"/>
              </a:rPr>
              <a:t>/BertramDHooge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6" name="Google Shape;316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4" name="Google Shape;324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4">
            <a:alphaModFix/>
          </a:blip>
          <a:srcRect b="30970" l="0" r="2553" t="26347"/>
          <a:stretch/>
        </p:blipFill>
        <p:spPr>
          <a:xfrm>
            <a:off x="4115125" y="1605650"/>
            <a:ext cx="3063300" cy="174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8" name="Google Shape;328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4"/>
          <p:cNvGrpSpPr/>
          <p:nvPr/>
        </p:nvGrpSpPr>
        <p:grpSpPr>
          <a:xfrm>
            <a:off x="6405183" y="3121547"/>
            <a:ext cx="520684" cy="1036470"/>
            <a:chOff x="9543736" y="4486132"/>
            <a:chExt cx="570300" cy="1135235"/>
          </a:xfrm>
        </p:grpSpPr>
        <p:sp>
          <p:nvSpPr>
            <p:cNvPr id="333" name="Google Shape;333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2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42327_edited.jpg" id="339" name="Google Shape;339;p24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340" name="Google Shape;340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1" name="Google Shape;341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6" name="Google Shape;346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8" name="Google Shape;348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0" name="Google Shape;350;p24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1" name="Google Shape;351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2" name="Google Shape;352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0" name="Google Shape;360;p24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975" y="3140076"/>
            <a:ext cx="595948" cy="3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 rotWithShape="1">
          <a:blip r:embed="rId10">
            <a:alphaModFix/>
          </a:blip>
          <a:srcRect b="3285" l="19725" r="28987" t="4693"/>
          <a:stretch/>
        </p:blipFill>
        <p:spPr>
          <a:xfrm>
            <a:off x="343350" y="3598600"/>
            <a:ext cx="379200" cy="3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>
            <p:ph idx="1" type="body"/>
          </p:nvPr>
        </p:nvSpPr>
        <p:spPr>
          <a:xfrm>
            <a:off x="665513" y="3621950"/>
            <a:ext cx="30633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latin typeface="Arial"/>
                <a:ea typeface="Arial"/>
                <a:cs typeface="Arial"/>
                <a:sym typeface="Arial"/>
              </a:rPr>
              <a:t>/in/</a:t>
            </a:r>
            <a:r>
              <a:rPr lang="nl">
                <a:latin typeface="Arial"/>
                <a:ea typeface="Arial"/>
                <a:cs typeface="Arial"/>
                <a:sym typeface="Arial"/>
              </a:rPr>
              <a:t>BertramDHooge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